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62" r:id="rId8"/>
    <p:sldId id="263" r:id="rId9"/>
    <p:sldId id="275" r:id="rId10"/>
    <p:sldId id="276" r:id="rId11"/>
    <p:sldId id="277" r:id="rId12"/>
    <p:sldId id="271" r:id="rId13"/>
    <p:sldId id="274" r:id="rId14"/>
    <p:sldId id="261" r:id="rId15"/>
    <p:sldId id="272" r:id="rId16"/>
    <p:sldId id="256" r:id="rId17"/>
    <p:sldId id="259" r:id="rId18"/>
    <p:sldId id="278" r:id="rId19"/>
    <p:sldId id="257" r:id="rId20"/>
    <p:sldId id="258" r:id="rId21"/>
    <p:sldId id="281" r:id="rId22"/>
    <p:sldId id="273" r:id="rId23"/>
    <p:sldId id="282" r:id="rId24"/>
    <p:sldId id="279" r:id="rId25"/>
    <p:sldId id="280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3BDAFF-CFBC-4FD4-8CBC-516A8FEA30D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39BE11-9D37-44DB-886A-D6421C1F763E}">
      <dgm:prSet/>
      <dgm:spPr/>
      <dgm:t>
        <a:bodyPr/>
        <a:lstStyle/>
        <a:p>
          <a:r>
            <a:rPr lang="en-MY"/>
            <a:t>The Target’s Personal Information</a:t>
          </a:r>
          <a:endParaRPr lang="en-US"/>
        </a:p>
      </dgm:t>
    </dgm:pt>
    <dgm:pt modelId="{88818C05-8EEE-46BB-AF06-3285EF875D2E}" type="parTrans" cxnId="{5444B940-4B7A-49FA-9363-D33D4D02F812}">
      <dgm:prSet/>
      <dgm:spPr/>
      <dgm:t>
        <a:bodyPr/>
        <a:lstStyle/>
        <a:p>
          <a:endParaRPr lang="en-US"/>
        </a:p>
      </dgm:t>
    </dgm:pt>
    <dgm:pt modelId="{E5A179FF-A352-4946-A011-AB5E34AEA0DA}" type="sibTrans" cxnId="{5444B940-4B7A-49FA-9363-D33D4D02F812}">
      <dgm:prSet/>
      <dgm:spPr/>
      <dgm:t>
        <a:bodyPr/>
        <a:lstStyle/>
        <a:p>
          <a:endParaRPr lang="en-US"/>
        </a:p>
      </dgm:t>
    </dgm:pt>
    <dgm:pt modelId="{6759173B-6FD0-4962-A705-0D0CB3B56DDB}">
      <dgm:prSet/>
      <dgm:spPr/>
      <dgm:t>
        <a:bodyPr/>
        <a:lstStyle/>
        <a:p>
          <a:r>
            <a:rPr lang="en-MY"/>
            <a:t>Identity</a:t>
          </a:r>
          <a:endParaRPr lang="en-US"/>
        </a:p>
      </dgm:t>
    </dgm:pt>
    <dgm:pt modelId="{49EDC0B6-B7D1-4F89-A4F1-B95771A563E3}" type="parTrans" cxnId="{19EF6A59-B379-4140-AD50-D15249CE6802}">
      <dgm:prSet/>
      <dgm:spPr/>
      <dgm:t>
        <a:bodyPr/>
        <a:lstStyle/>
        <a:p>
          <a:endParaRPr lang="en-US"/>
        </a:p>
      </dgm:t>
    </dgm:pt>
    <dgm:pt modelId="{C0C01C05-E4CA-420D-8545-6FE0E81DE65D}" type="sibTrans" cxnId="{19EF6A59-B379-4140-AD50-D15249CE6802}">
      <dgm:prSet/>
      <dgm:spPr/>
      <dgm:t>
        <a:bodyPr/>
        <a:lstStyle/>
        <a:p>
          <a:endParaRPr lang="en-US"/>
        </a:p>
      </dgm:t>
    </dgm:pt>
    <dgm:pt modelId="{2C721E55-38EA-425E-88EA-6C1094F08B12}">
      <dgm:prSet/>
      <dgm:spPr/>
      <dgm:t>
        <a:bodyPr/>
        <a:lstStyle/>
        <a:p>
          <a:r>
            <a:rPr lang="en-MY"/>
            <a:t>Social Media</a:t>
          </a:r>
          <a:endParaRPr lang="en-US"/>
        </a:p>
      </dgm:t>
    </dgm:pt>
    <dgm:pt modelId="{54C8B5A7-054A-4672-9E39-37AA653FFE61}" type="parTrans" cxnId="{DF68ED13-820D-479C-822C-D77D73B90BCA}">
      <dgm:prSet/>
      <dgm:spPr/>
      <dgm:t>
        <a:bodyPr/>
        <a:lstStyle/>
        <a:p>
          <a:endParaRPr lang="en-US"/>
        </a:p>
      </dgm:t>
    </dgm:pt>
    <dgm:pt modelId="{43F9C1E1-BDDB-4020-A1E2-DDEE9CF4111F}" type="sibTrans" cxnId="{DF68ED13-820D-479C-822C-D77D73B90BCA}">
      <dgm:prSet/>
      <dgm:spPr/>
      <dgm:t>
        <a:bodyPr/>
        <a:lstStyle/>
        <a:p>
          <a:endParaRPr lang="en-US"/>
        </a:p>
      </dgm:t>
    </dgm:pt>
    <dgm:pt modelId="{5829728E-474F-452F-849A-34E2D4AD2C76}">
      <dgm:prSet/>
      <dgm:spPr/>
      <dgm:t>
        <a:bodyPr/>
        <a:lstStyle/>
        <a:p>
          <a:r>
            <a:rPr lang="en-MY"/>
            <a:t>etc</a:t>
          </a:r>
          <a:endParaRPr lang="en-US"/>
        </a:p>
      </dgm:t>
    </dgm:pt>
    <dgm:pt modelId="{8F667C3C-44B9-4669-8032-D0017A190E11}" type="parTrans" cxnId="{F059C1A4-AB6B-43FB-9D5B-BD6290EC628A}">
      <dgm:prSet/>
      <dgm:spPr/>
      <dgm:t>
        <a:bodyPr/>
        <a:lstStyle/>
        <a:p>
          <a:endParaRPr lang="en-US"/>
        </a:p>
      </dgm:t>
    </dgm:pt>
    <dgm:pt modelId="{5C8CD42F-FF8A-4F4C-B022-72E84C20B5D0}" type="sibTrans" cxnId="{F059C1A4-AB6B-43FB-9D5B-BD6290EC628A}">
      <dgm:prSet/>
      <dgm:spPr/>
      <dgm:t>
        <a:bodyPr/>
        <a:lstStyle/>
        <a:p>
          <a:endParaRPr lang="en-US"/>
        </a:p>
      </dgm:t>
    </dgm:pt>
    <dgm:pt modelId="{8CCDBE81-9FF8-4A1B-BA65-681F4BAF5A12}">
      <dgm:prSet/>
      <dgm:spPr/>
      <dgm:t>
        <a:bodyPr/>
        <a:lstStyle/>
        <a:p>
          <a:r>
            <a:rPr lang="en-MY"/>
            <a:t>The Target Systems’ Information</a:t>
          </a:r>
          <a:endParaRPr lang="en-US"/>
        </a:p>
      </dgm:t>
    </dgm:pt>
    <dgm:pt modelId="{372E4D5C-2DF0-41E4-9E14-DC84B0AA1721}" type="parTrans" cxnId="{7E39EEC1-3486-462D-AC79-835287F242C4}">
      <dgm:prSet/>
      <dgm:spPr/>
      <dgm:t>
        <a:bodyPr/>
        <a:lstStyle/>
        <a:p>
          <a:endParaRPr lang="en-US"/>
        </a:p>
      </dgm:t>
    </dgm:pt>
    <dgm:pt modelId="{63B82B1D-FDCD-48A8-9096-36AEFCE7E716}" type="sibTrans" cxnId="{7E39EEC1-3486-462D-AC79-835287F242C4}">
      <dgm:prSet/>
      <dgm:spPr/>
      <dgm:t>
        <a:bodyPr/>
        <a:lstStyle/>
        <a:p>
          <a:endParaRPr lang="en-US"/>
        </a:p>
      </dgm:t>
    </dgm:pt>
    <dgm:pt modelId="{8026E966-0E48-496C-9BAA-CED8DDD6F606}">
      <dgm:prSet/>
      <dgm:spPr/>
      <dgm:t>
        <a:bodyPr/>
        <a:lstStyle/>
        <a:p>
          <a:r>
            <a:rPr lang="en-MY"/>
            <a:t>Device Operating System</a:t>
          </a:r>
          <a:endParaRPr lang="en-US"/>
        </a:p>
      </dgm:t>
    </dgm:pt>
    <dgm:pt modelId="{6BA125A9-F764-42FA-AB69-F638B55038BA}" type="parTrans" cxnId="{CB909418-2710-4D81-9CCD-CEB489824CBC}">
      <dgm:prSet/>
      <dgm:spPr/>
      <dgm:t>
        <a:bodyPr/>
        <a:lstStyle/>
        <a:p>
          <a:endParaRPr lang="en-US"/>
        </a:p>
      </dgm:t>
    </dgm:pt>
    <dgm:pt modelId="{0A067D88-0516-40EA-B433-77D794BCF4D4}" type="sibTrans" cxnId="{CB909418-2710-4D81-9CCD-CEB489824CBC}">
      <dgm:prSet/>
      <dgm:spPr/>
      <dgm:t>
        <a:bodyPr/>
        <a:lstStyle/>
        <a:p>
          <a:endParaRPr lang="en-US"/>
        </a:p>
      </dgm:t>
    </dgm:pt>
    <dgm:pt modelId="{391BBC36-9294-44A8-BE2D-546521632185}">
      <dgm:prSet/>
      <dgm:spPr/>
      <dgm:t>
        <a:bodyPr/>
        <a:lstStyle/>
        <a:p>
          <a:r>
            <a:rPr lang="en-MY" dirty="0"/>
            <a:t>Open ports</a:t>
          </a:r>
          <a:endParaRPr lang="en-US" dirty="0"/>
        </a:p>
      </dgm:t>
    </dgm:pt>
    <dgm:pt modelId="{E3DB519A-41CF-4093-9A92-821F4D6CFFD2}" type="parTrans" cxnId="{88F76382-B87B-4BA4-AAE8-86F1C9D9342E}">
      <dgm:prSet/>
      <dgm:spPr/>
      <dgm:t>
        <a:bodyPr/>
        <a:lstStyle/>
        <a:p>
          <a:endParaRPr lang="en-US"/>
        </a:p>
      </dgm:t>
    </dgm:pt>
    <dgm:pt modelId="{0C35B5E4-2D96-4F7A-955E-587CE222AC9B}" type="sibTrans" cxnId="{88F76382-B87B-4BA4-AAE8-86F1C9D9342E}">
      <dgm:prSet/>
      <dgm:spPr/>
      <dgm:t>
        <a:bodyPr/>
        <a:lstStyle/>
        <a:p>
          <a:endParaRPr lang="en-US"/>
        </a:p>
      </dgm:t>
    </dgm:pt>
    <dgm:pt modelId="{BA1F6414-7C53-44A5-A1F0-91B8180C26CA}">
      <dgm:prSet/>
      <dgm:spPr/>
      <dgm:t>
        <a:bodyPr/>
        <a:lstStyle/>
        <a:p>
          <a:r>
            <a:rPr lang="en-MY"/>
            <a:t>etc</a:t>
          </a:r>
          <a:endParaRPr lang="en-US"/>
        </a:p>
      </dgm:t>
    </dgm:pt>
    <dgm:pt modelId="{ED325FB4-F370-47B5-82F4-FDD7083A9EAA}" type="parTrans" cxnId="{2FC1EA38-F697-4041-81EE-888172A0FCE7}">
      <dgm:prSet/>
      <dgm:spPr/>
      <dgm:t>
        <a:bodyPr/>
        <a:lstStyle/>
        <a:p>
          <a:endParaRPr lang="en-US"/>
        </a:p>
      </dgm:t>
    </dgm:pt>
    <dgm:pt modelId="{A82FDCF6-33F2-45C2-97CC-B1CB9BC77067}" type="sibTrans" cxnId="{2FC1EA38-F697-4041-81EE-888172A0FCE7}">
      <dgm:prSet/>
      <dgm:spPr/>
      <dgm:t>
        <a:bodyPr/>
        <a:lstStyle/>
        <a:p>
          <a:endParaRPr lang="en-US"/>
        </a:p>
      </dgm:t>
    </dgm:pt>
    <dgm:pt modelId="{56A98B4A-5E6F-42AD-8906-643608AD9A62}" type="pres">
      <dgm:prSet presAssocID="{BD3BDAFF-CFBC-4FD4-8CBC-516A8FEA30DF}" presName="linear" presStyleCnt="0">
        <dgm:presLayoutVars>
          <dgm:dir/>
          <dgm:animLvl val="lvl"/>
          <dgm:resizeHandles val="exact"/>
        </dgm:presLayoutVars>
      </dgm:prSet>
      <dgm:spPr/>
    </dgm:pt>
    <dgm:pt modelId="{12D109C6-1E84-4FCB-9A19-56433C45748D}" type="pres">
      <dgm:prSet presAssocID="{5739BE11-9D37-44DB-886A-D6421C1F763E}" presName="parentLin" presStyleCnt="0"/>
      <dgm:spPr/>
    </dgm:pt>
    <dgm:pt modelId="{13203995-5297-46F7-9BB0-FEFCC7351C4F}" type="pres">
      <dgm:prSet presAssocID="{5739BE11-9D37-44DB-886A-D6421C1F763E}" presName="parentLeftMargin" presStyleLbl="node1" presStyleIdx="0" presStyleCnt="2"/>
      <dgm:spPr/>
    </dgm:pt>
    <dgm:pt modelId="{A5186FC1-C3CF-473A-8A0E-8CD0C8573ABE}" type="pres">
      <dgm:prSet presAssocID="{5739BE11-9D37-44DB-886A-D6421C1F76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11E42E-DD0C-4F12-9B73-73A483D9A982}" type="pres">
      <dgm:prSet presAssocID="{5739BE11-9D37-44DB-886A-D6421C1F763E}" presName="negativeSpace" presStyleCnt="0"/>
      <dgm:spPr/>
    </dgm:pt>
    <dgm:pt modelId="{1C88807A-FAA5-497D-B9AB-C86932DFB883}" type="pres">
      <dgm:prSet presAssocID="{5739BE11-9D37-44DB-886A-D6421C1F763E}" presName="childText" presStyleLbl="conFgAcc1" presStyleIdx="0" presStyleCnt="2">
        <dgm:presLayoutVars>
          <dgm:bulletEnabled val="1"/>
        </dgm:presLayoutVars>
      </dgm:prSet>
      <dgm:spPr/>
    </dgm:pt>
    <dgm:pt modelId="{FD03BE9E-438E-4349-B915-9FED32C4EF62}" type="pres">
      <dgm:prSet presAssocID="{E5A179FF-A352-4946-A011-AB5E34AEA0DA}" presName="spaceBetweenRectangles" presStyleCnt="0"/>
      <dgm:spPr/>
    </dgm:pt>
    <dgm:pt modelId="{689D1C54-638F-41E1-BC4E-19C2A1B5622B}" type="pres">
      <dgm:prSet presAssocID="{8CCDBE81-9FF8-4A1B-BA65-681F4BAF5A12}" presName="parentLin" presStyleCnt="0"/>
      <dgm:spPr/>
    </dgm:pt>
    <dgm:pt modelId="{CC289119-1646-4E65-9217-377EF63E70A5}" type="pres">
      <dgm:prSet presAssocID="{8CCDBE81-9FF8-4A1B-BA65-681F4BAF5A12}" presName="parentLeftMargin" presStyleLbl="node1" presStyleIdx="0" presStyleCnt="2"/>
      <dgm:spPr/>
    </dgm:pt>
    <dgm:pt modelId="{05CEEE23-79E1-4ADE-B338-10CC9246B94D}" type="pres">
      <dgm:prSet presAssocID="{8CCDBE81-9FF8-4A1B-BA65-681F4BAF5A1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A5232F-8F44-49BA-8A6E-FD42CDF5E916}" type="pres">
      <dgm:prSet presAssocID="{8CCDBE81-9FF8-4A1B-BA65-681F4BAF5A12}" presName="negativeSpace" presStyleCnt="0"/>
      <dgm:spPr/>
    </dgm:pt>
    <dgm:pt modelId="{C6FFDE5E-EC31-4BF3-9082-18ACD7F6C384}" type="pres">
      <dgm:prSet presAssocID="{8CCDBE81-9FF8-4A1B-BA65-681F4BAF5A1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F68ED13-820D-479C-822C-D77D73B90BCA}" srcId="{5739BE11-9D37-44DB-886A-D6421C1F763E}" destId="{2C721E55-38EA-425E-88EA-6C1094F08B12}" srcOrd="1" destOrd="0" parTransId="{54C8B5A7-054A-4672-9E39-37AA653FFE61}" sibTransId="{43F9C1E1-BDDB-4020-A1E2-DDEE9CF4111F}"/>
    <dgm:cxn modelId="{CB909418-2710-4D81-9CCD-CEB489824CBC}" srcId="{8CCDBE81-9FF8-4A1B-BA65-681F4BAF5A12}" destId="{8026E966-0E48-496C-9BAA-CED8DDD6F606}" srcOrd="0" destOrd="0" parTransId="{6BA125A9-F764-42FA-AB69-F638B55038BA}" sibTransId="{0A067D88-0516-40EA-B433-77D794BCF4D4}"/>
    <dgm:cxn modelId="{3E8C3423-8699-4AD1-AAF7-C872C893A87A}" type="presOf" srcId="{8026E966-0E48-496C-9BAA-CED8DDD6F606}" destId="{C6FFDE5E-EC31-4BF3-9082-18ACD7F6C384}" srcOrd="0" destOrd="0" presId="urn:microsoft.com/office/officeart/2005/8/layout/list1"/>
    <dgm:cxn modelId="{E4579924-517D-4F4E-A08D-376C7E2B387E}" type="presOf" srcId="{BD3BDAFF-CFBC-4FD4-8CBC-516A8FEA30DF}" destId="{56A98B4A-5E6F-42AD-8906-643608AD9A62}" srcOrd="0" destOrd="0" presId="urn:microsoft.com/office/officeart/2005/8/layout/list1"/>
    <dgm:cxn modelId="{686B2636-9584-413A-BCCD-948E7318E908}" type="presOf" srcId="{5739BE11-9D37-44DB-886A-D6421C1F763E}" destId="{13203995-5297-46F7-9BB0-FEFCC7351C4F}" srcOrd="0" destOrd="0" presId="urn:microsoft.com/office/officeart/2005/8/layout/list1"/>
    <dgm:cxn modelId="{2FC1EA38-F697-4041-81EE-888172A0FCE7}" srcId="{8CCDBE81-9FF8-4A1B-BA65-681F4BAF5A12}" destId="{BA1F6414-7C53-44A5-A1F0-91B8180C26CA}" srcOrd="2" destOrd="0" parTransId="{ED325FB4-F370-47B5-82F4-FDD7083A9EAA}" sibTransId="{A82FDCF6-33F2-45C2-97CC-B1CB9BC77067}"/>
    <dgm:cxn modelId="{5444B940-4B7A-49FA-9363-D33D4D02F812}" srcId="{BD3BDAFF-CFBC-4FD4-8CBC-516A8FEA30DF}" destId="{5739BE11-9D37-44DB-886A-D6421C1F763E}" srcOrd="0" destOrd="0" parTransId="{88818C05-8EEE-46BB-AF06-3285EF875D2E}" sibTransId="{E5A179FF-A352-4946-A011-AB5E34AEA0DA}"/>
    <dgm:cxn modelId="{B8D9A260-5DC9-47D6-AFAF-CC5C9C316BF5}" type="presOf" srcId="{5739BE11-9D37-44DB-886A-D6421C1F763E}" destId="{A5186FC1-C3CF-473A-8A0E-8CD0C8573ABE}" srcOrd="1" destOrd="0" presId="urn:microsoft.com/office/officeart/2005/8/layout/list1"/>
    <dgm:cxn modelId="{C7003767-803F-438E-BF9B-16795E812282}" type="presOf" srcId="{8CCDBE81-9FF8-4A1B-BA65-681F4BAF5A12}" destId="{05CEEE23-79E1-4ADE-B338-10CC9246B94D}" srcOrd="1" destOrd="0" presId="urn:microsoft.com/office/officeart/2005/8/layout/list1"/>
    <dgm:cxn modelId="{19EF6A59-B379-4140-AD50-D15249CE6802}" srcId="{5739BE11-9D37-44DB-886A-D6421C1F763E}" destId="{6759173B-6FD0-4962-A705-0D0CB3B56DDB}" srcOrd="0" destOrd="0" parTransId="{49EDC0B6-B7D1-4F89-A4F1-B95771A563E3}" sibTransId="{C0C01C05-E4CA-420D-8545-6FE0E81DE65D}"/>
    <dgm:cxn modelId="{88F76382-B87B-4BA4-AAE8-86F1C9D9342E}" srcId="{8CCDBE81-9FF8-4A1B-BA65-681F4BAF5A12}" destId="{391BBC36-9294-44A8-BE2D-546521632185}" srcOrd="1" destOrd="0" parTransId="{E3DB519A-41CF-4093-9A92-821F4D6CFFD2}" sibTransId="{0C35B5E4-2D96-4F7A-955E-587CE222AC9B}"/>
    <dgm:cxn modelId="{53861392-AB58-4223-8778-D2ACAA631F2A}" type="presOf" srcId="{6759173B-6FD0-4962-A705-0D0CB3B56DDB}" destId="{1C88807A-FAA5-497D-B9AB-C86932DFB883}" srcOrd="0" destOrd="0" presId="urn:microsoft.com/office/officeart/2005/8/layout/list1"/>
    <dgm:cxn modelId="{9925FB93-17F8-431A-9984-E943C2EB3CD5}" type="presOf" srcId="{5829728E-474F-452F-849A-34E2D4AD2C76}" destId="{1C88807A-FAA5-497D-B9AB-C86932DFB883}" srcOrd="0" destOrd="2" presId="urn:microsoft.com/office/officeart/2005/8/layout/list1"/>
    <dgm:cxn modelId="{F059C1A4-AB6B-43FB-9D5B-BD6290EC628A}" srcId="{5739BE11-9D37-44DB-886A-D6421C1F763E}" destId="{5829728E-474F-452F-849A-34E2D4AD2C76}" srcOrd="2" destOrd="0" parTransId="{8F667C3C-44B9-4669-8032-D0017A190E11}" sibTransId="{5C8CD42F-FF8A-4F4C-B022-72E84C20B5D0}"/>
    <dgm:cxn modelId="{85B612A9-68D2-4E87-A0F0-5D00548FF414}" type="presOf" srcId="{8CCDBE81-9FF8-4A1B-BA65-681F4BAF5A12}" destId="{CC289119-1646-4E65-9217-377EF63E70A5}" srcOrd="0" destOrd="0" presId="urn:microsoft.com/office/officeart/2005/8/layout/list1"/>
    <dgm:cxn modelId="{7E39EEC1-3486-462D-AC79-835287F242C4}" srcId="{BD3BDAFF-CFBC-4FD4-8CBC-516A8FEA30DF}" destId="{8CCDBE81-9FF8-4A1B-BA65-681F4BAF5A12}" srcOrd="1" destOrd="0" parTransId="{372E4D5C-2DF0-41E4-9E14-DC84B0AA1721}" sibTransId="{63B82B1D-FDCD-48A8-9096-36AEFCE7E716}"/>
    <dgm:cxn modelId="{1FE652C5-0A39-4DEC-BC6A-63B40802455D}" type="presOf" srcId="{2C721E55-38EA-425E-88EA-6C1094F08B12}" destId="{1C88807A-FAA5-497D-B9AB-C86932DFB883}" srcOrd="0" destOrd="1" presId="urn:microsoft.com/office/officeart/2005/8/layout/list1"/>
    <dgm:cxn modelId="{44A0F7DB-0CAD-4D96-93D3-B6B53F18C44B}" type="presOf" srcId="{BA1F6414-7C53-44A5-A1F0-91B8180C26CA}" destId="{C6FFDE5E-EC31-4BF3-9082-18ACD7F6C384}" srcOrd="0" destOrd="2" presId="urn:microsoft.com/office/officeart/2005/8/layout/list1"/>
    <dgm:cxn modelId="{C80776DC-9370-47C0-8503-5C945772CA3E}" type="presOf" srcId="{391BBC36-9294-44A8-BE2D-546521632185}" destId="{C6FFDE5E-EC31-4BF3-9082-18ACD7F6C384}" srcOrd="0" destOrd="1" presId="urn:microsoft.com/office/officeart/2005/8/layout/list1"/>
    <dgm:cxn modelId="{12574013-6DCA-422D-9738-1CD1F48FF232}" type="presParOf" srcId="{56A98B4A-5E6F-42AD-8906-643608AD9A62}" destId="{12D109C6-1E84-4FCB-9A19-56433C45748D}" srcOrd="0" destOrd="0" presId="urn:microsoft.com/office/officeart/2005/8/layout/list1"/>
    <dgm:cxn modelId="{0851B63A-5311-485C-9DA2-E2528459166F}" type="presParOf" srcId="{12D109C6-1E84-4FCB-9A19-56433C45748D}" destId="{13203995-5297-46F7-9BB0-FEFCC7351C4F}" srcOrd="0" destOrd="0" presId="urn:microsoft.com/office/officeart/2005/8/layout/list1"/>
    <dgm:cxn modelId="{B080B0C4-69C3-4E06-99AA-670133FC36CB}" type="presParOf" srcId="{12D109C6-1E84-4FCB-9A19-56433C45748D}" destId="{A5186FC1-C3CF-473A-8A0E-8CD0C8573ABE}" srcOrd="1" destOrd="0" presId="urn:microsoft.com/office/officeart/2005/8/layout/list1"/>
    <dgm:cxn modelId="{7B1ECE39-F6DE-442C-80B1-ED0964B803E8}" type="presParOf" srcId="{56A98B4A-5E6F-42AD-8906-643608AD9A62}" destId="{0011E42E-DD0C-4F12-9B73-73A483D9A982}" srcOrd="1" destOrd="0" presId="urn:microsoft.com/office/officeart/2005/8/layout/list1"/>
    <dgm:cxn modelId="{AD592F4E-968B-475E-8657-2F2BBA7E236C}" type="presParOf" srcId="{56A98B4A-5E6F-42AD-8906-643608AD9A62}" destId="{1C88807A-FAA5-497D-B9AB-C86932DFB883}" srcOrd="2" destOrd="0" presId="urn:microsoft.com/office/officeart/2005/8/layout/list1"/>
    <dgm:cxn modelId="{C9C88309-49A8-45F4-9D96-67D72B85282D}" type="presParOf" srcId="{56A98B4A-5E6F-42AD-8906-643608AD9A62}" destId="{FD03BE9E-438E-4349-B915-9FED32C4EF62}" srcOrd="3" destOrd="0" presId="urn:microsoft.com/office/officeart/2005/8/layout/list1"/>
    <dgm:cxn modelId="{F0D23FF8-82BA-4968-AFEB-21600E85DACD}" type="presParOf" srcId="{56A98B4A-5E6F-42AD-8906-643608AD9A62}" destId="{689D1C54-638F-41E1-BC4E-19C2A1B5622B}" srcOrd="4" destOrd="0" presId="urn:microsoft.com/office/officeart/2005/8/layout/list1"/>
    <dgm:cxn modelId="{84A53B99-8227-418C-BCC3-577C3F79B5DD}" type="presParOf" srcId="{689D1C54-638F-41E1-BC4E-19C2A1B5622B}" destId="{CC289119-1646-4E65-9217-377EF63E70A5}" srcOrd="0" destOrd="0" presId="urn:microsoft.com/office/officeart/2005/8/layout/list1"/>
    <dgm:cxn modelId="{16204853-8AA1-4301-93D1-0B3C812A8F45}" type="presParOf" srcId="{689D1C54-638F-41E1-BC4E-19C2A1B5622B}" destId="{05CEEE23-79E1-4ADE-B338-10CC9246B94D}" srcOrd="1" destOrd="0" presId="urn:microsoft.com/office/officeart/2005/8/layout/list1"/>
    <dgm:cxn modelId="{6F2AC96B-2227-499C-AE9A-3AA5B1F459F4}" type="presParOf" srcId="{56A98B4A-5E6F-42AD-8906-643608AD9A62}" destId="{2DA5232F-8F44-49BA-8A6E-FD42CDF5E916}" srcOrd="5" destOrd="0" presId="urn:microsoft.com/office/officeart/2005/8/layout/list1"/>
    <dgm:cxn modelId="{B10EAD42-5D75-4030-8CC1-73FFB064EBD3}" type="presParOf" srcId="{56A98B4A-5E6F-42AD-8906-643608AD9A62}" destId="{C6FFDE5E-EC31-4BF3-9082-18ACD7F6C38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93ADC-01F6-46E4-8180-AC18F721EC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70B78CA-F7C3-43E8-91EA-EABC147C5132}">
      <dgm:prSet/>
      <dgm:spPr/>
      <dgm:t>
        <a:bodyPr/>
        <a:lstStyle/>
        <a:p>
          <a:r>
            <a:rPr lang="en-MY" dirty="0"/>
            <a:t>Hackers may found the weakest link within an organization.</a:t>
          </a:r>
          <a:endParaRPr lang="en-US" dirty="0"/>
        </a:p>
      </dgm:t>
    </dgm:pt>
    <dgm:pt modelId="{98A2F9B3-B076-401A-B50E-1F7A96788B97}" type="parTrans" cxnId="{D0F6B64C-B643-4817-BD36-2D7412507E27}">
      <dgm:prSet/>
      <dgm:spPr/>
      <dgm:t>
        <a:bodyPr/>
        <a:lstStyle/>
        <a:p>
          <a:endParaRPr lang="en-US"/>
        </a:p>
      </dgm:t>
    </dgm:pt>
    <dgm:pt modelId="{44E9DD2D-38A1-4B00-B4EC-8FB7E70B0277}" type="sibTrans" cxnId="{D0F6B64C-B643-4817-BD36-2D7412507E27}">
      <dgm:prSet/>
      <dgm:spPr/>
      <dgm:t>
        <a:bodyPr/>
        <a:lstStyle/>
        <a:p>
          <a:endParaRPr lang="en-US"/>
        </a:p>
      </dgm:t>
    </dgm:pt>
    <dgm:pt modelId="{9EE502E3-B2AC-46D9-8646-729495C24588}">
      <dgm:prSet/>
      <dgm:spPr/>
      <dgm:t>
        <a:bodyPr/>
        <a:lstStyle/>
        <a:p>
          <a:r>
            <a:rPr lang="en-MY"/>
            <a:t>Gained certain trust on that person.</a:t>
          </a:r>
          <a:endParaRPr lang="en-US"/>
        </a:p>
      </dgm:t>
    </dgm:pt>
    <dgm:pt modelId="{0CCF32E7-6489-4767-A4F7-AFEAD45AAA08}" type="parTrans" cxnId="{CA9E3408-1C68-42E8-ACD3-227866375FD6}">
      <dgm:prSet/>
      <dgm:spPr/>
      <dgm:t>
        <a:bodyPr/>
        <a:lstStyle/>
        <a:p>
          <a:endParaRPr lang="en-US"/>
        </a:p>
      </dgm:t>
    </dgm:pt>
    <dgm:pt modelId="{F89DE1E9-CD89-4702-A247-89C3ED8E29FD}" type="sibTrans" cxnId="{CA9E3408-1C68-42E8-ACD3-227866375FD6}">
      <dgm:prSet/>
      <dgm:spPr/>
      <dgm:t>
        <a:bodyPr/>
        <a:lstStyle/>
        <a:p>
          <a:endParaRPr lang="en-US"/>
        </a:p>
      </dgm:t>
    </dgm:pt>
    <dgm:pt modelId="{14AD067B-9F44-4211-BCA7-722FAD52682C}">
      <dgm:prSet/>
      <dgm:spPr/>
      <dgm:t>
        <a:bodyPr/>
        <a:lstStyle/>
        <a:p>
          <a:r>
            <a:rPr lang="en-MY"/>
            <a:t>Intent to manipulate a person into becoming an organization’s inside threat.</a:t>
          </a:r>
          <a:endParaRPr lang="en-US"/>
        </a:p>
      </dgm:t>
    </dgm:pt>
    <dgm:pt modelId="{FB924240-738C-47CF-8558-31ED3B223471}" type="parTrans" cxnId="{90536CFC-4CAE-438C-ABCF-64B5DDAE0457}">
      <dgm:prSet/>
      <dgm:spPr/>
      <dgm:t>
        <a:bodyPr/>
        <a:lstStyle/>
        <a:p>
          <a:endParaRPr lang="en-US"/>
        </a:p>
      </dgm:t>
    </dgm:pt>
    <dgm:pt modelId="{253CE0D7-3215-4AAB-924B-650FE75E817B}" type="sibTrans" cxnId="{90536CFC-4CAE-438C-ABCF-64B5DDAE0457}">
      <dgm:prSet/>
      <dgm:spPr/>
      <dgm:t>
        <a:bodyPr/>
        <a:lstStyle/>
        <a:p>
          <a:endParaRPr lang="en-US"/>
        </a:p>
      </dgm:t>
    </dgm:pt>
    <dgm:pt modelId="{6EBB9AD6-1DAE-4811-A152-EC33AF987A8B}" type="pres">
      <dgm:prSet presAssocID="{C5E93ADC-01F6-46E4-8180-AC18F721ECB6}" presName="root" presStyleCnt="0">
        <dgm:presLayoutVars>
          <dgm:dir/>
          <dgm:resizeHandles val="exact"/>
        </dgm:presLayoutVars>
      </dgm:prSet>
      <dgm:spPr/>
    </dgm:pt>
    <dgm:pt modelId="{D9BA27E2-45FB-4848-9038-6323FA95F47D}" type="pres">
      <dgm:prSet presAssocID="{C70B78CA-F7C3-43E8-91EA-EABC147C5132}" presName="compNode" presStyleCnt="0"/>
      <dgm:spPr/>
    </dgm:pt>
    <dgm:pt modelId="{00A6BF04-D800-4EEB-BF62-FDB89FA0AF4E}" type="pres">
      <dgm:prSet presAssocID="{C70B78CA-F7C3-43E8-91EA-EABC147C51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61D39E9-48CA-4FB7-8AEB-EC3AB0BE3F14}" type="pres">
      <dgm:prSet presAssocID="{C70B78CA-F7C3-43E8-91EA-EABC147C5132}" presName="spaceRect" presStyleCnt="0"/>
      <dgm:spPr/>
    </dgm:pt>
    <dgm:pt modelId="{778FA8C1-043F-4226-8AF5-45F590195FF1}" type="pres">
      <dgm:prSet presAssocID="{C70B78CA-F7C3-43E8-91EA-EABC147C5132}" presName="textRect" presStyleLbl="revTx" presStyleIdx="0" presStyleCnt="3">
        <dgm:presLayoutVars>
          <dgm:chMax val="1"/>
          <dgm:chPref val="1"/>
        </dgm:presLayoutVars>
      </dgm:prSet>
      <dgm:spPr/>
    </dgm:pt>
    <dgm:pt modelId="{F43529CE-1AE9-4EC9-A668-D20F615207E7}" type="pres">
      <dgm:prSet presAssocID="{44E9DD2D-38A1-4B00-B4EC-8FB7E70B0277}" presName="sibTrans" presStyleCnt="0"/>
      <dgm:spPr/>
    </dgm:pt>
    <dgm:pt modelId="{70092633-B569-4E2D-AB2F-CA50FCCB922B}" type="pres">
      <dgm:prSet presAssocID="{9EE502E3-B2AC-46D9-8646-729495C24588}" presName="compNode" presStyleCnt="0"/>
      <dgm:spPr/>
    </dgm:pt>
    <dgm:pt modelId="{1804035A-3628-493E-8272-1315A80D7228}" type="pres">
      <dgm:prSet presAssocID="{9EE502E3-B2AC-46D9-8646-729495C245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2D10F179-8378-451D-8BFC-0637FF64D4A8}" type="pres">
      <dgm:prSet presAssocID="{9EE502E3-B2AC-46D9-8646-729495C24588}" presName="spaceRect" presStyleCnt="0"/>
      <dgm:spPr/>
    </dgm:pt>
    <dgm:pt modelId="{44208099-EFA2-480C-AF07-D2C23752346C}" type="pres">
      <dgm:prSet presAssocID="{9EE502E3-B2AC-46D9-8646-729495C24588}" presName="textRect" presStyleLbl="revTx" presStyleIdx="1" presStyleCnt="3">
        <dgm:presLayoutVars>
          <dgm:chMax val="1"/>
          <dgm:chPref val="1"/>
        </dgm:presLayoutVars>
      </dgm:prSet>
      <dgm:spPr/>
    </dgm:pt>
    <dgm:pt modelId="{821A0381-5A4A-4813-A357-887B1E8A412F}" type="pres">
      <dgm:prSet presAssocID="{F89DE1E9-CD89-4702-A247-89C3ED8E29FD}" presName="sibTrans" presStyleCnt="0"/>
      <dgm:spPr/>
    </dgm:pt>
    <dgm:pt modelId="{778AF349-C93E-4B28-949C-C3FE5BF8D2B2}" type="pres">
      <dgm:prSet presAssocID="{14AD067B-9F44-4211-BCA7-722FAD52682C}" presName="compNode" presStyleCnt="0"/>
      <dgm:spPr/>
    </dgm:pt>
    <dgm:pt modelId="{6B3584C4-874C-432A-B872-AFD6E4ADB18A}" type="pres">
      <dgm:prSet presAssocID="{14AD067B-9F44-4211-BCA7-722FAD5268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5AF903-BC39-4295-8A6F-C79B23BE3C8C}" type="pres">
      <dgm:prSet presAssocID="{14AD067B-9F44-4211-BCA7-722FAD52682C}" presName="spaceRect" presStyleCnt="0"/>
      <dgm:spPr/>
    </dgm:pt>
    <dgm:pt modelId="{A121C919-FF37-4C6C-A9A1-E61CF80DF461}" type="pres">
      <dgm:prSet presAssocID="{14AD067B-9F44-4211-BCA7-722FAD5268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9E3408-1C68-42E8-ACD3-227866375FD6}" srcId="{C5E93ADC-01F6-46E4-8180-AC18F721ECB6}" destId="{9EE502E3-B2AC-46D9-8646-729495C24588}" srcOrd="1" destOrd="0" parTransId="{0CCF32E7-6489-4767-A4F7-AFEAD45AAA08}" sibTransId="{F89DE1E9-CD89-4702-A247-89C3ED8E29FD}"/>
    <dgm:cxn modelId="{D0F6B64C-B643-4817-BD36-2D7412507E27}" srcId="{C5E93ADC-01F6-46E4-8180-AC18F721ECB6}" destId="{C70B78CA-F7C3-43E8-91EA-EABC147C5132}" srcOrd="0" destOrd="0" parTransId="{98A2F9B3-B076-401A-B50E-1F7A96788B97}" sibTransId="{44E9DD2D-38A1-4B00-B4EC-8FB7E70B0277}"/>
    <dgm:cxn modelId="{DEE40852-79B5-428A-BA8B-C6EC73FFB086}" type="presOf" srcId="{C70B78CA-F7C3-43E8-91EA-EABC147C5132}" destId="{778FA8C1-043F-4226-8AF5-45F590195FF1}" srcOrd="0" destOrd="0" presId="urn:microsoft.com/office/officeart/2018/2/layout/IconLabelList"/>
    <dgm:cxn modelId="{25C35779-DE06-430A-975D-F47225F4A7A8}" type="presOf" srcId="{14AD067B-9F44-4211-BCA7-722FAD52682C}" destId="{A121C919-FF37-4C6C-A9A1-E61CF80DF461}" srcOrd="0" destOrd="0" presId="urn:microsoft.com/office/officeart/2018/2/layout/IconLabelList"/>
    <dgm:cxn modelId="{00FAD0AE-9B75-40B8-8863-BAE3ED8C5F9F}" type="presOf" srcId="{9EE502E3-B2AC-46D9-8646-729495C24588}" destId="{44208099-EFA2-480C-AF07-D2C23752346C}" srcOrd="0" destOrd="0" presId="urn:microsoft.com/office/officeart/2018/2/layout/IconLabelList"/>
    <dgm:cxn modelId="{598B13E4-176C-43CF-9853-E46C2A746966}" type="presOf" srcId="{C5E93ADC-01F6-46E4-8180-AC18F721ECB6}" destId="{6EBB9AD6-1DAE-4811-A152-EC33AF987A8B}" srcOrd="0" destOrd="0" presId="urn:microsoft.com/office/officeart/2018/2/layout/IconLabelList"/>
    <dgm:cxn modelId="{90536CFC-4CAE-438C-ABCF-64B5DDAE0457}" srcId="{C5E93ADC-01F6-46E4-8180-AC18F721ECB6}" destId="{14AD067B-9F44-4211-BCA7-722FAD52682C}" srcOrd="2" destOrd="0" parTransId="{FB924240-738C-47CF-8558-31ED3B223471}" sibTransId="{253CE0D7-3215-4AAB-924B-650FE75E817B}"/>
    <dgm:cxn modelId="{4BDA9F13-3398-4D76-8BEA-6DF0F2DA906A}" type="presParOf" srcId="{6EBB9AD6-1DAE-4811-A152-EC33AF987A8B}" destId="{D9BA27E2-45FB-4848-9038-6323FA95F47D}" srcOrd="0" destOrd="0" presId="urn:microsoft.com/office/officeart/2018/2/layout/IconLabelList"/>
    <dgm:cxn modelId="{F43770E0-3E5C-45E6-AFC1-B1E4218BCDE6}" type="presParOf" srcId="{D9BA27E2-45FB-4848-9038-6323FA95F47D}" destId="{00A6BF04-D800-4EEB-BF62-FDB89FA0AF4E}" srcOrd="0" destOrd="0" presId="urn:microsoft.com/office/officeart/2018/2/layout/IconLabelList"/>
    <dgm:cxn modelId="{4E857DEB-D562-4738-86F9-6E0D19C986B1}" type="presParOf" srcId="{D9BA27E2-45FB-4848-9038-6323FA95F47D}" destId="{961D39E9-48CA-4FB7-8AEB-EC3AB0BE3F14}" srcOrd="1" destOrd="0" presId="urn:microsoft.com/office/officeart/2018/2/layout/IconLabelList"/>
    <dgm:cxn modelId="{E93B8245-0B2E-40EB-995C-8E5F76D00394}" type="presParOf" srcId="{D9BA27E2-45FB-4848-9038-6323FA95F47D}" destId="{778FA8C1-043F-4226-8AF5-45F590195FF1}" srcOrd="2" destOrd="0" presId="urn:microsoft.com/office/officeart/2018/2/layout/IconLabelList"/>
    <dgm:cxn modelId="{A401CF30-F188-4757-B3D6-48E73B1D137D}" type="presParOf" srcId="{6EBB9AD6-1DAE-4811-A152-EC33AF987A8B}" destId="{F43529CE-1AE9-4EC9-A668-D20F615207E7}" srcOrd="1" destOrd="0" presId="urn:microsoft.com/office/officeart/2018/2/layout/IconLabelList"/>
    <dgm:cxn modelId="{C8169697-8197-4C1F-8953-50084B8082CE}" type="presParOf" srcId="{6EBB9AD6-1DAE-4811-A152-EC33AF987A8B}" destId="{70092633-B569-4E2D-AB2F-CA50FCCB922B}" srcOrd="2" destOrd="0" presId="urn:microsoft.com/office/officeart/2018/2/layout/IconLabelList"/>
    <dgm:cxn modelId="{5B59FEC4-90FB-4477-910C-F4EC98708318}" type="presParOf" srcId="{70092633-B569-4E2D-AB2F-CA50FCCB922B}" destId="{1804035A-3628-493E-8272-1315A80D7228}" srcOrd="0" destOrd="0" presId="urn:microsoft.com/office/officeart/2018/2/layout/IconLabelList"/>
    <dgm:cxn modelId="{5F6DAD2A-36B6-491B-982D-EFA3BF2DF21C}" type="presParOf" srcId="{70092633-B569-4E2D-AB2F-CA50FCCB922B}" destId="{2D10F179-8378-451D-8BFC-0637FF64D4A8}" srcOrd="1" destOrd="0" presId="urn:microsoft.com/office/officeart/2018/2/layout/IconLabelList"/>
    <dgm:cxn modelId="{1208837F-335C-4AC1-B5C1-AF2C669257CE}" type="presParOf" srcId="{70092633-B569-4E2D-AB2F-CA50FCCB922B}" destId="{44208099-EFA2-480C-AF07-D2C23752346C}" srcOrd="2" destOrd="0" presId="urn:microsoft.com/office/officeart/2018/2/layout/IconLabelList"/>
    <dgm:cxn modelId="{43352121-251D-460B-8A28-0C788C8963F5}" type="presParOf" srcId="{6EBB9AD6-1DAE-4811-A152-EC33AF987A8B}" destId="{821A0381-5A4A-4813-A357-887B1E8A412F}" srcOrd="3" destOrd="0" presId="urn:microsoft.com/office/officeart/2018/2/layout/IconLabelList"/>
    <dgm:cxn modelId="{F397C2D3-42DF-4B4B-BD9C-2BC846D9AC4E}" type="presParOf" srcId="{6EBB9AD6-1DAE-4811-A152-EC33AF987A8B}" destId="{778AF349-C93E-4B28-949C-C3FE5BF8D2B2}" srcOrd="4" destOrd="0" presId="urn:microsoft.com/office/officeart/2018/2/layout/IconLabelList"/>
    <dgm:cxn modelId="{CD24D769-F1FD-4600-96BE-E540EE9AA17C}" type="presParOf" srcId="{778AF349-C93E-4B28-949C-C3FE5BF8D2B2}" destId="{6B3584C4-874C-432A-B872-AFD6E4ADB18A}" srcOrd="0" destOrd="0" presId="urn:microsoft.com/office/officeart/2018/2/layout/IconLabelList"/>
    <dgm:cxn modelId="{3791043D-A220-4BC5-9DCC-2042E4265D8A}" type="presParOf" srcId="{778AF349-C93E-4B28-949C-C3FE5BF8D2B2}" destId="{D25AF903-BC39-4295-8A6F-C79B23BE3C8C}" srcOrd="1" destOrd="0" presId="urn:microsoft.com/office/officeart/2018/2/layout/IconLabelList"/>
    <dgm:cxn modelId="{CB35CC6A-EC3D-4CDD-B27C-7C7325D5F2E9}" type="presParOf" srcId="{778AF349-C93E-4B28-949C-C3FE5BF8D2B2}" destId="{A121C919-FF37-4C6C-A9A1-E61CF80DF4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8807A-FAA5-497D-B9AB-C86932DFB883}">
      <dsp:nvSpPr>
        <dsp:cNvPr id="0" name=""/>
        <dsp:cNvSpPr/>
      </dsp:nvSpPr>
      <dsp:spPr>
        <a:xfrm>
          <a:off x="0" y="374769"/>
          <a:ext cx="10515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/>
            <a:t>Identity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/>
            <a:t>Social Media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/>
            <a:t>etc</a:t>
          </a:r>
          <a:endParaRPr lang="en-US" sz="2300" kern="1200"/>
        </a:p>
      </dsp:txBody>
      <dsp:txXfrm>
        <a:off x="0" y="374769"/>
        <a:ext cx="10515600" cy="1738800"/>
      </dsp:txXfrm>
    </dsp:sp>
    <dsp:sp modelId="{A5186FC1-C3CF-473A-8A0E-8CD0C8573ABE}">
      <dsp:nvSpPr>
        <dsp:cNvPr id="0" name=""/>
        <dsp:cNvSpPr/>
      </dsp:nvSpPr>
      <dsp:spPr>
        <a:xfrm>
          <a:off x="525780" y="35289"/>
          <a:ext cx="7360920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The Target’s Personal Information</a:t>
          </a:r>
          <a:endParaRPr lang="en-US" sz="2300" kern="1200"/>
        </a:p>
      </dsp:txBody>
      <dsp:txXfrm>
        <a:off x="558924" y="68433"/>
        <a:ext cx="7294632" cy="612672"/>
      </dsp:txXfrm>
    </dsp:sp>
    <dsp:sp modelId="{C6FFDE5E-EC31-4BF3-9082-18ACD7F6C384}">
      <dsp:nvSpPr>
        <dsp:cNvPr id="0" name=""/>
        <dsp:cNvSpPr/>
      </dsp:nvSpPr>
      <dsp:spPr>
        <a:xfrm>
          <a:off x="0" y="2577249"/>
          <a:ext cx="10515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/>
            <a:t>Device Operating System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 dirty="0"/>
            <a:t>Open ports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/>
            <a:t>etc</a:t>
          </a:r>
          <a:endParaRPr lang="en-US" sz="2300" kern="1200"/>
        </a:p>
      </dsp:txBody>
      <dsp:txXfrm>
        <a:off x="0" y="2577249"/>
        <a:ext cx="10515600" cy="1738800"/>
      </dsp:txXfrm>
    </dsp:sp>
    <dsp:sp modelId="{05CEEE23-79E1-4ADE-B338-10CC9246B94D}">
      <dsp:nvSpPr>
        <dsp:cNvPr id="0" name=""/>
        <dsp:cNvSpPr/>
      </dsp:nvSpPr>
      <dsp:spPr>
        <a:xfrm>
          <a:off x="525780" y="2237769"/>
          <a:ext cx="7360920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The Target Systems’ Information</a:t>
          </a:r>
          <a:endParaRPr lang="en-US" sz="2300" kern="1200"/>
        </a:p>
      </dsp:txBody>
      <dsp:txXfrm>
        <a:off x="558924" y="2270913"/>
        <a:ext cx="72946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6BF04-D800-4EEB-BF62-FDB89FA0AF4E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FA8C1-043F-4226-8AF5-45F590195FF1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 dirty="0"/>
            <a:t>Hackers may found the weakest link within an organization.</a:t>
          </a:r>
          <a:endParaRPr lang="en-US" sz="1700" kern="1200" dirty="0"/>
        </a:p>
      </dsp:txBody>
      <dsp:txXfrm>
        <a:off x="59990" y="2402242"/>
        <a:ext cx="3226223" cy="720000"/>
      </dsp:txXfrm>
    </dsp:sp>
    <dsp:sp modelId="{1804035A-3628-493E-8272-1315A80D7228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08099-EFA2-480C-AF07-D2C23752346C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Gained certain trust on that person.</a:t>
          </a:r>
          <a:endParaRPr lang="en-US" sz="1700" kern="1200"/>
        </a:p>
      </dsp:txBody>
      <dsp:txXfrm>
        <a:off x="3850802" y="2402242"/>
        <a:ext cx="3226223" cy="720000"/>
      </dsp:txXfrm>
    </dsp:sp>
    <dsp:sp modelId="{6B3584C4-874C-432A-B872-AFD6E4ADB18A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1C919-FF37-4C6C-A9A1-E61CF80DF461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Intent to manipulate a person into becoming an organization’s inside threat.</a:t>
          </a:r>
          <a:endParaRPr lang="en-US" sz="1700" kern="1200"/>
        </a:p>
      </dsp:txBody>
      <dsp:txXfrm>
        <a:off x="7641615" y="2402242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88BC-22DA-A944-598D-C098E8BD0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91EF9-05DF-262E-264D-08D435EFA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4256-4FC2-0C58-4525-35836C21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0D6C-1D00-0B1F-19BD-E66266AF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84CD-7F93-77E0-DC68-3284669A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84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F948-C206-7082-D748-D013A343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6AC5D-BE04-B117-40AC-9A66D951A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C6E6-DA9B-203A-E076-BCAA353D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5630-89E5-9723-ED15-939FB0BA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E6EBA-829E-224B-C77C-318268D3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209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B416C-2511-50A9-0D8B-1025AD8D2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E72FC-74F9-A0AF-4E69-FDDA66C72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FB9D-52CF-453B-6F54-1B1FE644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6099-885A-506E-8D8D-7E69238A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1E984-059B-402F-DB93-44E2BB96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667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7B72-74FA-CD9C-9102-8C055D46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34D3-D259-B10D-FBEF-51AD65389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2C7E7-0565-EAA3-44DB-D27C3197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00AA6-FD6A-394F-F6F1-ADF6F075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8CB2-64E7-C81D-8663-0BCEBD3F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457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959E-1BC7-AD04-D1E7-480A325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E2B13-F822-9615-69D2-5E0F77B7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5858-573E-BD92-B8BF-73D10577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C56DA-5693-297B-5BD7-DCC66891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3FE8-5F52-1973-F28D-6C0636AD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715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7816-D38E-04FF-DD0D-E42FBB23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1AE5-2DE8-08E9-690B-331CBFCB7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018BA-8C5A-CA6E-AB1F-6E4E1963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8EE1F-BC22-4619-DAAC-7F405F21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7E32C-528C-3A03-775C-B6806800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9B867-5844-9C1C-27C6-A293490C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8054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4763-958C-B3E5-20BA-69B23E86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783DC-2129-196D-9B9E-19CABA3D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7DD34-F68F-36C4-825B-4D5B91CE6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007D3-28F6-A5A2-AA6B-D87539C85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26236-BF11-6C0D-6BA7-B3FC46853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0D8A7E-A891-4513-8B2F-6C85F380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D4484-B0E1-F07E-3D5F-87791766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93DE-2A18-606F-47F2-DF697440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930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9F16-8FB3-66D6-4496-8653423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B5066-AED4-2176-5A6F-BB9FDD1D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38196-1049-EF71-4908-021E907A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46423-622E-9D4E-0798-EFA104CB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152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013A9-5DEC-4E39-8F3B-16011FF9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4F1EE-F741-BC14-5AD3-01E37EDE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35317-ABD6-CCAD-B12A-6DF404D0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167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BA80-398D-DF9E-EB08-81EFDBDC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AA3E-C6F1-3053-F93A-0A72A026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FBB9F-0880-D699-79E3-B0D3403B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724EF-DC8C-B85E-25C0-396C5567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37C7A-484F-1FB0-4CA9-99C67C23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0CFFA-C826-CFC7-817D-DC2743F5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931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A1B4-FCF9-E059-CA29-1734619C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F8E50-27D7-9735-D8AF-9C7CFC4B8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43036-9FE1-BA7C-22F9-F769C2D9F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DFADA-372C-B1B2-291C-B71FC800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FC0B7-64DC-89A0-B756-E2C50AC35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62B66-9DE7-BB32-0DA2-2AC65887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88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42647-97F8-7D5F-0C52-3D1CE0BD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9FB3A-6466-A332-97A1-4B8589A58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F1BD2-EB22-86FC-20E7-0B94F6C75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700D3-6FE7-46D4-93D3-92435A56E1D0}" type="datetimeFigureOut">
              <a:rPr lang="en-MY" smtClean="0"/>
              <a:t>8/7/2023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1258-1039-0683-F12E-29F40CDE6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AB485-3E46-736E-2CF1-D5A98470F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CB6D6-5781-4DDD-9B06-AC209E5D088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471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archive/refs/tags/v1.27.1.zip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&#8725;kubernetes&#8725;kubernetes&#8725;archive&#8725;refs&#8725;tags&#8725;@v1271.zip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B2FEB855-C745-6D73-5D02-A5D2456E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6" r="25597" b="13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8ECC7-DF8D-AE00-3350-90A7759A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How Hackers Undergo Reconnaissance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92ED2-C24D-E6CD-80FF-D0C0F6E829DB}"/>
              </a:ext>
            </a:extLst>
          </p:cNvPr>
          <p:cNvSpPr txBox="1"/>
          <p:nvPr/>
        </p:nvSpPr>
        <p:spPr>
          <a:xfrm>
            <a:off x="477981" y="4600965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By Kelvin (w0rmhol3)</a:t>
            </a:r>
          </a:p>
        </p:txBody>
      </p:sp>
    </p:spTree>
    <p:extLst>
      <p:ext uri="{BB962C8B-B14F-4D97-AF65-F5344CB8AC3E}">
        <p14:creationId xmlns:p14="http://schemas.microsoft.com/office/powerpoint/2010/main" val="239016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C636FFFF-4518-BB23-BD31-520AF264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85D1B-83B6-0EAD-0A2D-95291E9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33650"/>
            <a:ext cx="10058400" cy="13666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Disclaimer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873-3A31-8945-BB6C-B0B708D26973}"/>
              </a:ext>
            </a:extLst>
          </p:cNvPr>
          <p:cNvSpPr txBox="1"/>
          <p:nvPr/>
        </p:nvSpPr>
        <p:spPr>
          <a:xfrm>
            <a:off x="76200" y="6488658"/>
            <a:ext cx="827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Kids, don’t start doing illegal stuff thanks, I will whack u if u abuse what I share to u🙂</a:t>
            </a:r>
          </a:p>
        </p:txBody>
      </p:sp>
    </p:spTree>
    <p:extLst>
      <p:ext uri="{BB962C8B-B14F-4D97-AF65-F5344CB8AC3E}">
        <p14:creationId xmlns:p14="http://schemas.microsoft.com/office/powerpoint/2010/main" val="267208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892F2-BC80-883C-36A1-6D418116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076F375-0D0B-9D1F-70C3-7408DF956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B9A98-E7D7-6710-7935-7BF70336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MY" sz="5000" b="1"/>
              <a:t>Google OSINT aka Google Dorking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01D1-A60E-B03D-7295-D41B84AA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MY" dirty="0"/>
              <a:t>Abusing Google search engine by injecting queries </a:t>
            </a:r>
          </a:p>
          <a:p>
            <a:r>
              <a:rPr lang="en-MY" dirty="0"/>
              <a:t>Find information inaccessible through regular google searching</a:t>
            </a:r>
          </a:p>
          <a:p>
            <a:r>
              <a:rPr lang="en-MY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https://www.exploit-db.com/google-hacking-database</a:t>
            </a:r>
            <a:endParaRPr lang="en-MY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6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AFE00A00-5DCD-01DE-F1EA-BEA85DF35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EBC11-B307-CE49-809C-D2085C7E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Y">
                <a:solidFill>
                  <a:srgbClr val="FFFFFF"/>
                </a:solidFill>
              </a:rPr>
              <a:t>So, How to Avoid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B82B-9908-0231-8E33-C8C5013E1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MY" dirty="0">
                <a:solidFill>
                  <a:srgbClr val="FFFFFF"/>
                </a:solidFill>
              </a:rPr>
              <a:t>Think before you post</a:t>
            </a:r>
          </a:p>
          <a:p>
            <a:r>
              <a:rPr lang="en-MY" dirty="0">
                <a:solidFill>
                  <a:srgbClr val="FFFFFF"/>
                </a:solidFill>
              </a:rPr>
              <a:t>Clear social media footprints</a:t>
            </a:r>
          </a:p>
          <a:p>
            <a:pPr lvl="1"/>
            <a:r>
              <a:rPr lang="en-MY" dirty="0">
                <a:solidFill>
                  <a:srgbClr val="FFFFFF"/>
                </a:solidFill>
              </a:rPr>
              <a:t>Remove old post</a:t>
            </a:r>
          </a:p>
          <a:p>
            <a:pPr lvl="1"/>
            <a:r>
              <a:rPr lang="en-MY" dirty="0">
                <a:solidFill>
                  <a:srgbClr val="FFFFFF"/>
                </a:solidFill>
              </a:rPr>
              <a:t>Delete unused account</a:t>
            </a:r>
          </a:p>
          <a:p>
            <a:r>
              <a:rPr lang="en-MY" dirty="0">
                <a:solidFill>
                  <a:srgbClr val="FFFFFF"/>
                </a:solidFill>
              </a:rPr>
              <a:t>The lesser you share, the more secured you are</a:t>
            </a:r>
          </a:p>
        </p:txBody>
      </p:sp>
    </p:spTree>
    <p:extLst>
      <p:ext uri="{BB962C8B-B14F-4D97-AF65-F5344CB8AC3E}">
        <p14:creationId xmlns:p14="http://schemas.microsoft.com/office/powerpoint/2010/main" val="391684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con Of People Connecting">
            <a:extLst>
              <a:ext uri="{FF2B5EF4-FFF2-40B4-BE49-F238E27FC236}">
                <a16:creationId xmlns:a16="http://schemas.microsoft.com/office/drawing/2014/main" id="{43EEA9EF-BE77-0236-F375-F81668F0B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6E8CE-408C-BBBA-DF0B-C7C6EC65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Social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FAEB-853C-91A6-C980-414BD2509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talk with u, u talk with me?</a:t>
            </a:r>
          </a:p>
        </p:txBody>
      </p:sp>
    </p:spTree>
    <p:extLst>
      <p:ext uri="{BB962C8B-B14F-4D97-AF65-F5344CB8AC3E}">
        <p14:creationId xmlns:p14="http://schemas.microsoft.com/office/powerpoint/2010/main" val="9783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BA3B42E3-8115-6CBE-42F6-9FAA216E8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6AA1-2883-A993-8E99-15C2197EF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072" y="1930348"/>
            <a:ext cx="3822189" cy="3742762"/>
          </a:xfrm>
        </p:spPr>
        <p:txBody>
          <a:bodyPr>
            <a:normAutofit/>
          </a:bodyPr>
          <a:lstStyle/>
          <a:p>
            <a:r>
              <a:rPr lang="en-MY" sz="2000" dirty="0"/>
              <a:t>Textbook: Hackers uses tactics to manipulate, deceive, and influence the thoughts of their target in order to retain critical information</a:t>
            </a:r>
          </a:p>
          <a:p>
            <a:r>
              <a:rPr lang="en-MY" sz="2000" dirty="0"/>
              <a:t>In short: psychological manipulation</a:t>
            </a:r>
          </a:p>
          <a:p>
            <a:r>
              <a:rPr lang="en-MY" sz="2000" dirty="0"/>
              <a:t>Comes in different forms</a:t>
            </a:r>
          </a:p>
          <a:p>
            <a:pPr marL="0" indent="0">
              <a:buNone/>
            </a:pP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72720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shing on the lake at sunset">
            <a:extLst>
              <a:ext uri="{FF2B5EF4-FFF2-40B4-BE49-F238E27FC236}">
                <a16:creationId xmlns:a16="http://schemas.microsoft.com/office/drawing/2014/main" id="{291F333C-AF84-784F-7336-84B3C9395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2" b="1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A62A-99E5-A399-448F-16F4DCDD6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MY" sz="6600" dirty="0"/>
              <a:t>Phishing Attack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CF604-BB2C-20D6-60E0-F9FECDD00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MY" dirty="0"/>
              <a:t>A Game of Scam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4870-F28D-9792-30BB-13751CDA3B59}"/>
              </a:ext>
            </a:extLst>
          </p:cNvPr>
          <p:cNvSpPr txBox="1"/>
          <p:nvPr/>
        </p:nvSpPr>
        <p:spPr>
          <a:xfrm>
            <a:off x="7077075" y="-4156"/>
            <a:ext cx="1543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Where’s the fish?*</a:t>
            </a:r>
          </a:p>
        </p:txBody>
      </p:sp>
    </p:spTree>
    <p:extLst>
      <p:ext uri="{BB962C8B-B14F-4D97-AF65-F5344CB8AC3E}">
        <p14:creationId xmlns:p14="http://schemas.microsoft.com/office/powerpoint/2010/main" val="113230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D328B930-C453-FFC8-7F49-6EAFE1845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510DB554-0E3F-459E-C608-F1E8FDC77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30" b="23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6C037-13A9-A6EA-E20C-D59C3EA8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346464"/>
            <a:ext cx="10515600" cy="1325563"/>
          </a:xfrm>
        </p:spPr>
        <p:txBody>
          <a:bodyPr>
            <a:normAutofit/>
          </a:bodyPr>
          <a:lstStyle/>
          <a:p>
            <a:r>
              <a:rPr lang="en-MY" dirty="0">
                <a:solidFill>
                  <a:srgbClr val="FFFFFF"/>
                </a:solidFill>
              </a:rPr>
              <a:t>Spot the phishing link: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6CD3-E7F3-7F05-89B6-FCE1CEF3D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5" y="1825625"/>
            <a:ext cx="1132347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MY" b="0" i="1" u="sng" dirty="0">
                <a:solidFill>
                  <a:schemeClr val="tx1">
                    <a:lumMod val="95000"/>
                  </a:schemeClr>
                </a:solidFill>
                <a:effectLst/>
                <a:latin typeface="source-serif-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https://github.com/kubernetes/kubernetes/archive/refs/tags/v1.27.1.zip</a:t>
            </a:r>
            <a:endParaRPr lang="en-MY" i="1" u="sng" dirty="0">
              <a:solidFill>
                <a:schemeClr val="tx1">
                  <a:lumMod val="95000"/>
                </a:schemeClr>
              </a:solidFill>
              <a:latin typeface="source-serif-pro"/>
            </a:endParaRPr>
          </a:p>
          <a:p>
            <a:pPr marL="514350" indent="-514350">
              <a:buFont typeface="+mj-lt"/>
              <a:buAutoNum type="alphaLcParenR"/>
            </a:pPr>
            <a:endParaRPr lang="en-MY" b="0" i="1" u="sng" dirty="0">
              <a:solidFill>
                <a:schemeClr val="tx1">
                  <a:lumMod val="95000"/>
                </a:schemeClr>
              </a:solidFill>
              <a:effectLst/>
              <a:latin typeface="source-serif-pr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14350" indent="-514350">
              <a:buFont typeface="+mj-lt"/>
              <a:buAutoNum type="alphaLcParenR"/>
            </a:pPr>
            <a:r>
              <a:rPr lang="en-MY" b="0" i="1" u="sng" dirty="0">
                <a:solidFill>
                  <a:schemeClr val="tx1">
                    <a:lumMod val="95000"/>
                  </a:schemeClr>
                </a:solidFill>
                <a:effectLst/>
                <a:latin typeface="source-serif-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https://github.com∕kubernetes∕kubernetes∕archive∕refs∕tags∕@v1271.zip</a:t>
            </a:r>
            <a:endParaRPr lang="en-MY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EC7C9C-CA56-29D3-98F2-BF9EFDDA4DDB}"/>
              </a:ext>
            </a:extLst>
          </p:cNvPr>
          <p:cNvSpPr/>
          <p:nvPr/>
        </p:nvSpPr>
        <p:spPr>
          <a:xfrm>
            <a:off x="242596" y="2743200"/>
            <a:ext cx="671804" cy="6858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0936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A5FF0-E9F6-EED1-DF6E-8EBF4786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“@” operator phishing trick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CD7DF-D3F1-F0B1-D9C2-D61ADDE1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27405"/>
            <a:ext cx="10905066" cy="28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A72CCFC5-7DEB-3C29-6A98-80796E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054" b="367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DBEC5-DEFB-85F0-0F4C-90164B52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MY" sz="5000" dirty="0">
                <a:latin typeface="Berlin Sans FB Demi" panose="020E0802020502020306" pitchFamily="34" charset="0"/>
              </a:rPr>
              <a:t>What Is Reconnaissance Attack?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94EE-1C49-6372-DA46-169A3540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Roboto" panose="02000000000000000000" pitchFamily="2" charset="0"/>
              </a:rPr>
              <a:t>A reconnaissance attack is a process whereby a hacker plays the role of an undercover detective to fish for information about their target and then use that information to identify vulnerabilities ahead of their attacks.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90130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nvelopes coloridas">
            <a:extLst>
              <a:ext uri="{FF2B5EF4-FFF2-40B4-BE49-F238E27FC236}">
                <a16:creationId xmlns:a16="http://schemas.microsoft.com/office/drawing/2014/main" id="{3E0EADC3-0ADB-777F-FD01-0DFDF12E3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011" b="27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01246-C73B-FE0F-575C-678C184B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www.facebook.com@instagram.com</a:t>
            </a:r>
          </a:p>
        </p:txBody>
      </p:sp>
    </p:spTree>
    <p:extLst>
      <p:ext uri="{BB962C8B-B14F-4D97-AF65-F5344CB8AC3E}">
        <p14:creationId xmlns:p14="http://schemas.microsoft.com/office/powerpoint/2010/main" val="36133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EFD9A-90AC-ABBF-6BD5-BEF72E99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Unicode Phishing Link</a:t>
            </a:r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E3263EC0-F9EE-51B2-16A7-C0383711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94" y="77473"/>
            <a:ext cx="5127506" cy="67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2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7F6449-D228-2E5D-D29E-EE718460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634899"/>
            <a:ext cx="6589537" cy="5584633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FE7E4-BDB6-CC6E-01A9-85C266C3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Email Phishing</a:t>
            </a:r>
          </a:p>
        </p:txBody>
      </p:sp>
    </p:spTree>
    <p:extLst>
      <p:ext uri="{BB962C8B-B14F-4D97-AF65-F5344CB8AC3E}">
        <p14:creationId xmlns:p14="http://schemas.microsoft.com/office/powerpoint/2010/main" val="154567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6B9FE1-6E67-67A1-66B9-A3D1FC7D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998678"/>
            <a:ext cx="5372100" cy="2860643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6C4A-A980-C4D5-6688-0F13E991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998678"/>
            <a:ext cx="5372099" cy="2860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FCCC4-ACA1-F8E2-6084-4D003354BC9B}"/>
              </a:ext>
            </a:extLst>
          </p:cNvPr>
          <p:cNvSpPr txBox="1"/>
          <p:nvPr/>
        </p:nvSpPr>
        <p:spPr>
          <a:xfrm>
            <a:off x="1217879" y="1352161"/>
            <a:ext cx="42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</a:rPr>
              <a:t>https://www.virustotal.com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2D716-02A1-BEB9-9C06-2E129957443B}"/>
              </a:ext>
            </a:extLst>
          </p:cNvPr>
          <p:cNvSpPr txBox="1"/>
          <p:nvPr/>
        </p:nvSpPr>
        <p:spPr>
          <a:xfrm>
            <a:off x="7239987" y="1352161"/>
            <a:ext cx="3244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</a:rPr>
              <a:t>https://wheregoes.com/</a:t>
            </a:r>
          </a:p>
        </p:txBody>
      </p:sp>
    </p:spTree>
    <p:extLst>
      <p:ext uri="{BB962C8B-B14F-4D97-AF65-F5344CB8AC3E}">
        <p14:creationId xmlns:p14="http://schemas.microsoft.com/office/powerpoint/2010/main" val="99387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White puzzle with one red piece">
            <a:extLst>
              <a:ext uri="{FF2B5EF4-FFF2-40B4-BE49-F238E27FC236}">
                <a16:creationId xmlns:a16="http://schemas.microsoft.com/office/drawing/2014/main" id="{5AAA717F-43D0-8ADF-80CF-3017350C3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7B24D-3870-2452-C26B-256188E3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MY" sz="5000" dirty="0">
                <a:latin typeface="Amasis MT Pro Black" panose="02040A04050005020304" pitchFamily="18" charset="0"/>
              </a:rPr>
              <a:t>Physical Social Engineering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B2432-9224-20B4-3C7E-29F30783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MY" sz="2400" dirty="0"/>
              <a:t>Direct approach of human interaction with the target (individual/organization)</a:t>
            </a:r>
          </a:p>
          <a:p>
            <a:r>
              <a:rPr lang="en-MY" sz="2400" dirty="0"/>
              <a:t>Convincing the target to admit control over certain information by planting a conversation starter that will attract the interest of the target</a:t>
            </a:r>
          </a:p>
        </p:txBody>
      </p:sp>
    </p:spTree>
    <p:extLst>
      <p:ext uri="{BB962C8B-B14F-4D97-AF65-F5344CB8AC3E}">
        <p14:creationId xmlns:p14="http://schemas.microsoft.com/office/powerpoint/2010/main" val="1427181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BC3F9-D882-F867-9DE7-D6B18503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Reasons Physical Social Engineering Occurs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7EA1F2-E0EC-A166-CF9B-A2BF456CB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747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60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01D6AFC4-DFF6-D99D-EA96-FFDB56E16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9" r="232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37A8-891A-4E05-95DD-7142CE74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17" y="2042658"/>
            <a:ext cx="3615830" cy="21195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Q&amp;A</a:t>
            </a:r>
            <a:b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or</a:t>
            </a:r>
            <a:b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Go Home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nsparent shroomish gif | WiffleGif">
            <a:extLst>
              <a:ext uri="{FF2B5EF4-FFF2-40B4-BE49-F238E27FC236}">
                <a16:creationId xmlns:a16="http://schemas.microsoft.com/office/drawing/2014/main" id="{928F51ED-3B94-D13C-F76F-0C5759A9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" y="5432867"/>
            <a:ext cx="2286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2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EFC7BB-64AE-45E4-90F7-BA062F86E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5B51E-2110-4BFE-90CE-A5C01B48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7682-BEC2-BFB0-EDEC-2D543193D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29952-B9DB-F542-D1D7-7C4FAC73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0" y="1890909"/>
            <a:ext cx="9144000" cy="2513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SO WHAT DOES HACKERS ACTUALLY LOOK FOR IN THIS PHASE?</a:t>
            </a:r>
          </a:p>
        </p:txBody>
      </p:sp>
    </p:spTree>
    <p:extLst>
      <p:ext uri="{BB962C8B-B14F-4D97-AF65-F5344CB8AC3E}">
        <p14:creationId xmlns:p14="http://schemas.microsoft.com/office/powerpoint/2010/main" val="170008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DCB00-0E89-E43B-1A4A-0F3FDFDE9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2AC2D-026E-24B0-7111-BC7011D6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Y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Finding Out: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3E194C-D245-865A-5336-19D54A0E2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3563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920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1B6A37AE-FB79-4A08-1EE1-F52E0BF99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194" b="11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D2FDD-004A-3DC1-CCF4-E8D6787D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646565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OSINT to Gather Target’s Info</a:t>
            </a:r>
          </a:p>
        </p:txBody>
      </p:sp>
    </p:spTree>
    <p:extLst>
      <p:ext uri="{BB962C8B-B14F-4D97-AF65-F5344CB8AC3E}">
        <p14:creationId xmlns:p14="http://schemas.microsoft.com/office/powerpoint/2010/main" val="399000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ointing at a certificate&#10;&#10;Description automatically generated with medium confidence">
            <a:extLst>
              <a:ext uri="{FF2B5EF4-FFF2-40B4-BE49-F238E27FC236}">
                <a16:creationId xmlns:a16="http://schemas.microsoft.com/office/drawing/2014/main" id="{FAD86944-C2E7-CD77-BC96-7C359EC74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1" b="1627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2C05-4402-90B7-197D-435A6B931F3B}"/>
              </a:ext>
            </a:extLst>
          </p:cNvPr>
          <p:cNvSpPr/>
          <p:nvPr/>
        </p:nvSpPr>
        <p:spPr>
          <a:xfrm rot="20902593">
            <a:off x="8128344" y="3119069"/>
            <a:ext cx="1510814" cy="31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181B0-980C-0033-08A6-91E0B749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" y="-13000"/>
            <a:ext cx="12198096" cy="68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2D0C787D-B666-0B91-7AB2-8BBD75374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655" b="5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1EF6E-F5B4-E7BD-8DB1-A3831AAB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MY" sz="5000" dirty="0">
                <a:ln w="22225">
                  <a:solidFill>
                    <a:srgbClr val="FFFFFF"/>
                  </a:solidFill>
                </a:ln>
                <a:latin typeface="Berlin Sans FB Demi" panose="020E0802020502020306" pitchFamily="34" charset="0"/>
              </a:rPr>
              <a:t>What is OSINT?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57E1-F8AA-41A1-173D-96DFC2C9E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MY" sz="3600" dirty="0"/>
              <a:t>Open Source </a:t>
            </a:r>
            <a:r>
              <a:rPr lang="en-MY" sz="3600" dirty="0" err="1"/>
              <a:t>INTelligent</a:t>
            </a:r>
            <a:endParaRPr lang="en-MY" sz="3600" dirty="0"/>
          </a:p>
          <a:p>
            <a:r>
              <a:rPr lang="en-MY" sz="3600" dirty="0"/>
              <a:t>Search for the target’s publicly available sources</a:t>
            </a:r>
          </a:p>
          <a:p>
            <a:r>
              <a:rPr lang="en-MY" sz="3600" dirty="0"/>
              <a:t>Completely Legal</a:t>
            </a:r>
          </a:p>
          <a:p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88648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702195E1-D537-CEFE-3D6D-0E75C6EDB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6CA9E-58DD-78AF-E33D-4C028F54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MY" sz="5000" dirty="0">
                <a:latin typeface="Amasis MT Pro Black" panose="02040A04050005020304" pitchFamily="18" charset="0"/>
              </a:rPr>
              <a:t>Top Used OSINT Tools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4435-015B-B084-914E-C932EB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MY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Sherlock</a:t>
            </a:r>
          </a:p>
          <a:p>
            <a:r>
              <a:rPr lang="en-MY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Maltego</a:t>
            </a:r>
            <a:endParaRPr lang="en-MY" sz="3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MY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Shodan</a:t>
            </a:r>
          </a:p>
          <a:p>
            <a:r>
              <a:rPr lang="en-MY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Recon-Ng</a:t>
            </a:r>
          </a:p>
        </p:txBody>
      </p:sp>
    </p:spTree>
    <p:extLst>
      <p:ext uri="{BB962C8B-B14F-4D97-AF65-F5344CB8AC3E}">
        <p14:creationId xmlns:p14="http://schemas.microsoft.com/office/powerpoint/2010/main" val="418115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99512-42D8-B491-D9F4-6C4D2F6F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-196"/>
            <a:ext cx="7848374" cy="6858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609608-48F5-4B08-4F40-648E08793308}"/>
              </a:ext>
            </a:extLst>
          </p:cNvPr>
          <p:cNvSpPr txBox="1"/>
          <p:nvPr/>
        </p:nvSpPr>
        <p:spPr>
          <a:xfrm>
            <a:off x="9342117" y="6488668"/>
            <a:ext cx="28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i="1" dirty="0">
                <a:solidFill>
                  <a:schemeClr val="bg1">
                    <a:lumMod val="65000"/>
                  </a:schemeClr>
                </a:solidFill>
              </a:rPr>
              <a:t>Source: osintframework.com</a:t>
            </a:r>
          </a:p>
        </p:txBody>
      </p:sp>
    </p:spTree>
    <p:extLst>
      <p:ext uri="{BB962C8B-B14F-4D97-AF65-F5344CB8AC3E}">
        <p14:creationId xmlns:p14="http://schemas.microsoft.com/office/powerpoint/2010/main" val="222210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409</Words>
  <Application>Microsoft Office PowerPoint</Application>
  <PresentationFormat>Widescreen</PresentationFormat>
  <Paragraphs>63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Aharoni</vt:lpstr>
      <vt:lpstr>Amasis MT Pro Black</vt:lpstr>
      <vt:lpstr>Arial</vt:lpstr>
      <vt:lpstr>Arial Rounded MT Bold</vt:lpstr>
      <vt:lpstr>Berlin Sans FB Demi</vt:lpstr>
      <vt:lpstr>Calibri</vt:lpstr>
      <vt:lpstr>Calibri Light</vt:lpstr>
      <vt:lpstr>Cascadia Code</vt:lpstr>
      <vt:lpstr>Roboto</vt:lpstr>
      <vt:lpstr>source-serif-pro</vt:lpstr>
      <vt:lpstr>Office Theme</vt:lpstr>
      <vt:lpstr>How Hackers Undergo Reconnaissance</vt:lpstr>
      <vt:lpstr>What Is Reconnaissance Attack?</vt:lpstr>
      <vt:lpstr>SO WHAT DOES HACKERS ACTUALLY LOOK FOR IN THIS PHASE?</vt:lpstr>
      <vt:lpstr>Finding Out:</vt:lpstr>
      <vt:lpstr>OSINT to Gather Target’s Info</vt:lpstr>
      <vt:lpstr>PowerPoint Presentation</vt:lpstr>
      <vt:lpstr>What is OSINT?</vt:lpstr>
      <vt:lpstr>Top Used OSINT Tools</vt:lpstr>
      <vt:lpstr>PowerPoint Presentation</vt:lpstr>
      <vt:lpstr>Disclaimer</vt:lpstr>
      <vt:lpstr>PowerPoint Presentation</vt:lpstr>
      <vt:lpstr>Google OSINT aka Google Dorking</vt:lpstr>
      <vt:lpstr>So, How to Avoid It?</vt:lpstr>
      <vt:lpstr>Social Engineering</vt:lpstr>
      <vt:lpstr>PowerPoint Presentation</vt:lpstr>
      <vt:lpstr>Phishing Attack</vt:lpstr>
      <vt:lpstr>PowerPoint Presentation</vt:lpstr>
      <vt:lpstr>Spot the phishing link:</vt:lpstr>
      <vt:lpstr>The “@” operator phishing trick</vt:lpstr>
      <vt:lpstr>www.facebook.com@instagram.com</vt:lpstr>
      <vt:lpstr>Unicode Phishing Link</vt:lpstr>
      <vt:lpstr>Email Phishing</vt:lpstr>
      <vt:lpstr>PowerPoint Presentation</vt:lpstr>
      <vt:lpstr>Physical Social Engineering</vt:lpstr>
      <vt:lpstr>Reasons Physical Social Engineering Occurs</vt:lpstr>
      <vt:lpstr>Q&amp;A or Go Home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Engineering</dc:title>
  <dc:creator>KELVIN TEO WEN LOONG</dc:creator>
  <cp:lastModifiedBy>KELVIN TEO WEN LOONG</cp:lastModifiedBy>
  <cp:revision>10</cp:revision>
  <dcterms:created xsi:type="dcterms:W3CDTF">2023-05-22T04:42:02Z</dcterms:created>
  <dcterms:modified xsi:type="dcterms:W3CDTF">2023-07-08T14:11:42Z</dcterms:modified>
</cp:coreProperties>
</file>